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</p:sldIdLst>
  <p:sldSz cy="6858000" cx="12192000"/>
  <p:notesSz cx="6858000" cy="9945675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8" roundtripDataSignature="AMtx7mhLySaqZolj1n4UzrBrgf9Ap+Xm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AEBE2F5-A6C6-48A1-9998-EA48C2709CFD}">
  <a:tblStyle styleId="{FAEBE2F5-A6C6-48A1-9998-EA48C2709CF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745925"/>
            <a:ext cx="4572225" cy="372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724175"/>
            <a:ext cx="5486400" cy="44755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724175"/>
            <a:ext cx="5486400" cy="44755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745925"/>
            <a:ext cx="4572225" cy="3729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-1090411" y="1650397"/>
            <a:ext cx="98738" cy="1397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 flipH="1">
            <a:off x="-1277799" y="2395469"/>
            <a:ext cx="45719" cy="643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  <p:graphicFrame>
        <p:nvGraphicFramePr>
          <p:cNvPr id="86" name="Google Shape;86;p1"/>
          <p:cNvGraphicFramePr/>
          <p:nvPr/>
        </p:nvGraphicFramePr>
        <p:xfrm>
          <a:off x="463636" y="24469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{FAEBE2F5-A6C6-48A1-9998-EA48C2709CFD}</a:tableStyleId>
              </a:tblPr>
              <a:tblGrid>
                <a:gridCol w="1878175"/>
                <a:gridCol w="1878175"/>
                <a:gridCol w="1878175"/>
                <a:gridCol w="1878175"/>
                <a:gridCol w="1878175"/>
                <a:gridCol w="1878175"/>
              </a:tblGrid>
              <a:tr h="4853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400" u="none" cap="none" strike="noStrike">
                          <a:solidFill>
                            <a:schemeClr val="dk1"/>
                          </a:solidFill>
                        </a:rPr>
                        <a:t>FEMME</a:t>
                      </a:r>
                      <a:endParaRPr sz="2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U18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U21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1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2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3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 b="0" i="1" sz="1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844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18 M</a:t>
                      </a:r>
                      <a:endParaRPr b="1" sz="2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TOULARASTEL Noémie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270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 La Flèche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04/02/2018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TOULARASTEL Noémie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277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Nantes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30/11/2019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BRIAND Jeanne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266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La Baule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19/10/2013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PATIN Delphine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262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</a:t>
                      </a:r>
                      <a:r>
                        <a:rPr b="1" lang="fr-FR" sz="1200"/>
                        <a:t>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23/10/2022</a:t>
                      </a:r>
                      <a:endParaRPr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MEUNIER Béatrice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263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Challans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02/12/2012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3D85C6"/>
                    </a:solidFill>
                  </a:tcPr>
                </a:tc>
              </a:tr>
              <a:tr h="8593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SALLE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2 X 18 M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TOULARASTEL Noémie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539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 La Flèche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04/02/2018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TOULARASTEL Noémie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548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Nantes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30/11.2019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BRIAND Jeanne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530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La Baule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19/10/2013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PATIN Delphine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519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</a:t>
                      </a:r>
                      <a:r>
                        <a:rPr b="1" lang="fr-FR" sz="1200"/>
                        <a:t>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23/10/2022</a:t>
                      </a:r>
                      <a:endParaRPr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MEUNIER Béatrice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511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Challans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02/12/2012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3D85C6"/>
                    </a:solidFill>
                  </a:tcPr>
                </a:tc>
              </a:tr>
              <a:tr h="905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TIR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CAMPAGNE</a:t>
                      </a:r>
                      <a:endParaRPr b="1" sz="2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TOULARASTEL Noémie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319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25/05/2017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DENIS Roxane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250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Orvault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28/03/2001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PERIES Harmonie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/>
                        <a:t>204</a:t>
                      </a:r>
                      <a:r>
                        <a:rPr b="1" lang="fr-FR" sz="1200" u="none" cap="none" strike="noStrike"/>
                        <a:t> </a:t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P</a:t>
                      </a:r>
                      <a:r>
                        <a:rPr b="1" lang="fr-FR" sz="1200"/>
                        <a:t>ornic</a:t>
                      </a:r>
                      <a:endParaRPr b="1" sz="1200" u="none" cap="none" strike="noStrike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18/05/2023</a:t>
                      </a:r>
                      <a:endParaRPr b="1" sz="1200" u="none" cap="none" strike="noStrike"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SOUCHET Véronique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400" u="none" cap="none" strike="noStrike">
                          <a:solidFill>
                            <a:schemeClr val="dk1"/>
                          </a:solidFill>
                        </a:rPr>
                        <a:t>198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La Turballe</a:t>
                      </a:r>
                      <a:endParaRPr b="1" sz="1200" u="none" cap="none" strike="noStrike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>
                          <a:solidFill>
                            <a:schemeClr val="dk1"/>
                          </a:solidFill>
                        </a:rPr>
                        <a:t>27/05/2023</a:t>
                      </a:r>
                      <a:endParaRPr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FAUCHET Isabelle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169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La Turballe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 u="none" cap="none" strike="noStrike"/>
                        <a:t>27/05/2023</a:t>
                      </a:r>
                      <a:endParaRPr b="1" sz="1200" u="none" cap="none" strike="noStrike"/>
                    </a:p>
                  </a:txBody>
                  <a:tcPr marT="45725" marB="45725" marR="91450" marL="91450">
                    <a:solidFill>
                      <a:srgbClr val="3D85C6"/>
                    </a:solidFill>
                  </a:tcPr>
                </a:tc>
              </a:tr>
              <a:tr h="6419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 u="none" cap="none" strike="noStrike">
                          <a:solidFill>
                            <a:schemeClr val="dk1"/>
                          </a:solidFill>
                        </a:rPr>
                        <a:t>FEMME</a:t>
                      </a:r>
                      <a:endParaRPr b="1" sz="2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Cadet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Junior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S 1 F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t/>
                      </a:r>
                      <a:endParaRPr b="0" i="1" sz="8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S 2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 u="none" cap="none" strike="noStrike">
                          <a:solidFill>
                            <a:schemeClr val="dk1"/>
                          </a:solidFill>
                        </a:rPr>
                        <a:t>S 3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classique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844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 u="none" cap="none" strike="noStrike">
                          <a:solidFill>
                            <a:schemeClr val="dk1"/>
                          </a:solidFill>
                        </a:rPr>
                        <a:t>25 M</a:t>
                      </a:r>
                      <a:endParaRPr b="1" sz="20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3D85C6"/>
                    </a:solidFill>
                  </a:tcPr>
                </a:tc>
              </a:tr>
              <a:tr h="844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>
                          <a:solidFill>
                            <a:schemeClr val="dk1"/>
                          </a:solidFill>
                        </a:rPr>
                        <a:t>SALLE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>
                          <a:solidFill>
                            <a:schemeClr val="dk1"/>
                          </a:solidFill>
                        </a:rPr>
                        <a:t>2 X 25 M</a:t>
                      </a:r>
                      <a:endParaRPr b="1" sz="20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3D85C6"/>
                    </a:solidFill>
                  </a:tcPr>
                </a:tc>
              </a:tr>
              <a:tr h="8441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>
                          <a:solidFill>
                            <a:schemeClr val="dk1"/>
                          </a:solidFill>
                        </a:rPr>
                        <a:t>FITA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000">
                          <a:solidFill>
                            <a:schemeClr val="dk1"/>
                          </a:solidFill>
                        </a:rPr>
                        <a:t>SALLE</a:t>
                      </a:r>
                      <a:endParaRPr b="1" sz="20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9CC2E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rgbClr val="3D85C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2019-11-29T12:52:09Z</dcterms:created>
  <dc:creator>Thierry Loirat</dc:creator>
</cp:coreProperties>
</file>